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90" r:id="rId2"/>
    <p:sldId id="288" r:id="rId3"/>
    <p:sldId id="318" r:id="rId4"/>
    <p:sldId id="319" r:id="rId5"/>
    <p:sldId id="301" r:id="rId6"/>
    <p:sldId id="308" r:id="rId7"/>
    <p:sldId id="297" r:id="rId8"/>
    <p:sldId id="304" r:id="rId9"/>
    <p:sldId id="305" r:id="rId10"/>
    <p:sldId id="306" r:id="rId11"/>
    <p:sldId id="299" r:id="rId12"/>
    <p:sldId id="307" r:id="rId13"/>
    <p:sldId id="310" r:id="rId14"/>
    <p:sldId id="324" r:id="rId15"/>
    <p:sldId id="325" r:id="rId16"/>
    <p:sldId id="309" r:id="rId1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2794" autoAdjust="0"/>
  </p:normalViewPr>
  <p:slideViewPr>
    <p:cSldViewPr>
      <p:cViewPr>
        <p:scale>
          <a:sx n="59" d="100"/>
          <a:sy n="59" d="100"/>
        </p:scale>
        <p:origin x="-834" y="-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F7E6C-5C0B-460B-BCDD-59F932B6432D}" type="datetimeFigureOut">
              <a:rPr lang="en-US" smtClean="0"/>
              <a:pPr/>
              <a:t>5/13/2012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D4B03-0C0A-4622-905C-83D204070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016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of the </a:t>
            </a:r>
            <a:r>
              <a:rPr lang="en-US" b="1" dirty="0" smtClean="0"/>
              <a:t>“Simple Single Line”</a:t>
            </a:r>
            <a:r>
              <a:rPr lang="en-US" b="1" baseline="0" dirty="0" smtClean="0"/>
              <a:t> </a:t>
            </a:r>
            <a:r>
              <a:rPr lang="en-US" baseline="0" dirty="0" smtClean="0"/>
              <a:t>tactic.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slide uses a single line of text, with a simple fade in transition.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Use this when you want to: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Create a visual focal point for a specific thought or point.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Make a single, dramatic statement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baseline="0" dirty="0" smtClean="0"/>
              <a:t>Duplicate</a:t>
            </a:r>
            <a:r>
              <a:rPr lang="en-US" baseline="0" dirty="0" smtClean="0"/>
              <a:t> this slide to instantly create several slides that tell a quick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D4B03-0C0A-4622-905C-83D204070B1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86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of the </a:t>
            </a:r>
            <a:r>
              <a:rPr lang="en-US" b="1" dirty="0" smtClean="0"/>
              <a:t>“Simple Single Line”</a:t>
            </a:r>
            <a:r>
              <a:rPr lang="en-US" b="1" baseline="0" dirty="0" smtClean="0"/>
              <a:t> </a:t>
            </a:r>
            <a:r>
              <a:rPr lang="en-US" baseline="0" dirty="0" smtClean="0"/>
              <a:t>tactic.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slide uses a single line of text, with a simple fade in transition.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Use this when you want to: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Create a visual focal point for a specific thought or point.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Make a single, dramatic statement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baseline="0" dirty="0" smtClean="0"/>
              <a:t>Duplicate</a:t>
            </a:r>
            <a:r>
              <a:rPr lang="en-US" baseline="0" dirty="0" smtClean="0"/>
              <a:t> this slide to instantly create several slides that tell a quick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D4B03-0C0A-4622-905C-83D204070B1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86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of the </a:t>
            </a:r>
            <a:r>
              <a:rPr lang="en-US" b="1" dirty="0" smtClean="0"/>
              <a:t>“Simple Single Line”</a:t>
            </a:r>
            <a:r>
              <a:rPr lang="en-US" b="1" baseline="0" dirty="0" smtClean="0"/>
              <a:t> </a:t>
            </a:r>
            <a:r>
              <a:rPr lang="en-US" baseline="0" dirty="0" smtClean="0"/>
              <a:t>tactic.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slide uses a single line of text, with a simple fade in transition.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Use this when you want to: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Create a visual focal point for a specific thought or point.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Make a single, dramatic statement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baseline="0" dirty="0" smtClean="0"/>
              <a:t>Duplicate</a:t>
            </a:r>
            <a:r>
              <a:rPr lang="en-US" baseline="0" dirty="0" smtClean="0"/>
              <a:t> this slide to instantly create several slides that tell a quick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D4B03-0C0A-4622-905C-83D204070B1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86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of the </a:t>
            </a:r>
            <a:r>
              <a:rPr lang="en-US" b="1" dirty="0" smtClean="0"/>
              <a:t>“Simple Single Line”</a:t>
            </a:r>
            <a:r>
              <a:rPr lang="en-US" b="1" baseline="0" dirty="0" smtClean="0"/>
              <a:t> </a:t>
            </a:r>
            <a:r>
              <a:rPr lang="en-US" baseline="0" dirty="0" smtClean="0"/>
              <a:t>tactic.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slide uses a single line of text, with a simple fade in transition.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Use this when you want to: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Create a visual focal point for a specific thought or point.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Make a single, dramatic statement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baseline="0" dirty="0" smtClean="0"/>
              <a:t>Duplicate</a:t>
            </a:r>
            <a:r>
              <a:rPr lang="en-US" baseline="0" dirty="0" smtClean="0"/>
              <a:t> this slide to instantly create several slides that tell a quick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D4B03-0C0A-4622-905C-83D204070B1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86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of the </a:t>
            </a:r>
            <a:r>
              <a:rPr lang="en-US" b="1" dirty="0" smtClean="0"/>
              <a:t>“Simple Single Line”</a:t>
            </a:r>
            <a:r>
              <a:rPr lang="en-US" b="1" baseline="0" dirty="0" smtClean="0"/>
              <a:t> </a:t>
            </a:r>
            <a:r>
              <a:rPr lang="en-US" baseline="0" dirty="0" smtClean="0"/>
              <a:t>tactic.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slide uses a single line of text, with a simple fade in transition.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Use this when you want to: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Create a visual focal point for a specific thought or point.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Make a single, dramatic statement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baseline="0" dirty="0" smtClean="0"/>
              <a:t>Duplicate</a:t>
            </a:r>
            <a:r>
              <a:rPr lang="en-US" baseline="0" dirty="0" smtClean="0"/>
              <a:t> this slide to instantly create several slides that tell a quick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D4B03-0C0A-4622-905C-83D204070B1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86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of the </a:t>
            </a:r>
            <a:r>
              <a:rPr lang="en-US" b="1" dirty="0" smtClean="0"/>
              <a:t>“Simple Single Line”</a:t>
            </a:r>
            <a:r>
              <a:rPr lang="en-US" b="1" baseline="0" dirty="0" smtClean="0"/>
              <a:t> </a:t>
            </a:r>
            <a:r>
              <a:rPr lang="en-US" baseline="0" dirty="0" smtClean="0"/>
              <a:t>tactic.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slide uses a single line of text, with a simple fade in transition.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Use this when you want to: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Create a visual focal point for a specific thought or point.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Make a single, dramatic statement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baseline="0" dirty="0" smtClean="0"/>
              <a:t>Duplicate</a:t>
            </a:r>
            <a:r>
              <a:rPr lang="en-US" baseline="0" dirty="0" smtClean="0"/>
              <a:t> this slide to instantly create several slides that tell a quick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D4B03-0C0A-4622-905C-83D204070B1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86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of the </a:t>
            </a:r>
            <a:r>
              <a:rPr lang="en-US" b="1" dirty="0" smtClean="0"/>
              <a:t>“Simple Single Line”</a:t>
            </a:r>
            <a:r>
              <a:rPr lang="en-US" b="1" baseline="0" dirty="0" smtClean="0"/>
              <a:t> </a:t>
            </a:r>
            <a:r>
              <a:rPr lang="en-US" baseline="0" dirty="0" smtClean="0"/>
              <a:t>tactic.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slide uses a single line of text, with a simple fade in transition.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Use this when you want to: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Create a visual focal point for a specific thought or point.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Make a single, dramatic statement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baseline="0" dirty="0" smtClean="0"/>
              <a:t>Duplicate</a:t>
            </a:r>
            <a:r>
              <a:rPr lang="en-US" baseline="0" dirty="0" smtClean="0"/>
              <a:t> this slide to instantly create several slides that tell a quick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D4B03-0C0A-4622-905C-83D204070B1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86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of the </a:t>
            </a:r>
            <a:r>
              <a:rPr lang="en-US" b="1" dirty="0" smtClean="0"/>
              <a:t>“Simple Single Line”</a:t>
            </a:r>
            <a:r>
              <a:rPr lang="en-US" b="1" baseline="0" dirty="0" smtClean="0"/>
              <a:t> </a:t>
            </a:r>
            <a:r>
              <a:rPr lang="en-US" baseline="0" dirty="0" smtClean="0"/>
              <a:t>tactic.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slide uses a single line of text, with a simple fade in transition.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Use this when you want to: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Create a visual focal point for a specific thought or point.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Make a single, dramatic statement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baseline="0" dirty="0" smtClean="0"/>
              <a:t>Duplicate</a:t>
            </a:r>
            <a:r>
              <a:rPr lang="en-US" baseline="0" dirty="0" smtClean="0"/>
              <a:t> this slide to instantly create several slides that tell a quick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D4B03-0C0A-4622-905C-83D204070B1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86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of the </a:t>
            </a:r>
            <a:r>
              <a:rPr lang="en-US" b="1" dirty="0" smtClean="0"/>
              <a:t>“Simple Single Line”</a:t>
            </a:r>
            <a:r>
              <a:rPr lang="en-US" b="1" baseline="0" dirty="0" smtClean="0"/>
              <a:t> </a:t>
            </a:r>
            <a:r>
              <a:rPr lang="en-US" baseline="0" dirty="0" smtClean="0"/>
              <a:t>tactic.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slide uses a single line of text, with a simple fade in transition.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Use this when you want to: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Create a visual focal point for a specific thought or point.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Make a single, dramatic statement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baseline="0" dirty="0" smtClean="0"/>
              <a:t>Duplicate</a:t>
            </a:r>
            <a:r>
              <a:rPr lang="en-US" baseline="0" dirty="0" smtClean="0"/>
              <a:t> this slide to instantly create several slides that tell a quick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D4B03-0C0A-4622-905C-83D204070B1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86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of the </a:t>
            </a:r>
            <a:r>
              <a:rPr lang="en-US" b="1" dirty="0" smtClean="0"/>
              <a:t>“Simple Single Line”</a:t>
            </a:r>
            <a:r>
              <a:rPr lang="en-US" b="1" baseline="0" dirty="0" smtClean="0"/>
              <a:t> </a:t>
            </a:r>
            <a:r>
              <a:rPr lang="en-US" baseline="0" dirty="0" smtClean="0"/>
              <a:t>tactic.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slide uses a single line of text, with a simple fade in transition.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Use this when you want to: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Create a visual focal point for a specific thought or point.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Make a single, dramatic statement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baseline="0" dirty="0" smtClean="0"/>
              <a:t>Duplicate</a:t>
            </a:r>
            <a:r>
              <a:rPr lang="en-US" baseline="0" dirty="0" smtClean="0"/>
              <a:t> this slide to instantly create several slides that tell a quick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D4B03-0C0A-4622-905C-83D204070B1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86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of the </a:t>
            </a:r>
            <a:r>
              <a:rPr lang="en-US" b="1" dirty="0" smtClean="0"/>
              <a:t>“Simple Single Line”</a:t>
            </a:r>
            <a:r>
              <a:rPr lang="en-US" b="1" baseline="0" dirty="0" smtClean="0"/>
              <a:t> </a:t>
            </a:r>
            <a:r>
              <a:rPr lang="en-US" baseline="0" dirty="0" smtClean="0"/>
              <a:t>tactic.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slide uses a single line of text, with a simple fade in transition.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Use this when you want to: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Create a visual focal point for a specific thought or point.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Make a single, dramatic statement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baseline="0" dirty="0" smtClean="0"/>
              <a:t>Duplicate</a:t>
            </a:r>
            <a:r>
              <a:rPr lang="en-US" baseline="0" dirty="0" smtClean="0"/>
              <a:t> this slide to instantly create several slides that tell a quick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D4B03-0C0A-4622-905C-83D204070B1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864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of the </a:t>
            </a:r>
            <a:r>
              <a:rPr lang="en-US" b="1" dirty="0" smtClean="0"/>
              <a:t>“Simple Single Line”</a:t>
            </a:r>
            <a:r>
              <a:rPr lang="en-US" b="1" baseline="0" dirty="0" smtClean="0"/>
              <a:t> </a:t>
            </a:r>
            <a:r>
              <a:rPr lang="en-US" baseline="0" dirty="0" smtClean="0"/>
              <a:t>tactic.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slide uses a single line of text, with a simple fade in transition.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Use this when you want to: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Create a visual focal point for a specific thought or point.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Make a single, dramatic statement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baseline="0" dirty="0" smtClean="0"/>
              <a:t>Duplicate</a:t>
            </a:r>
            <a:r>
              <a:rPr lang="en-US" baseline="0" dirty="0" smtClean="0"/>
              <a:t> this slide to instantly create several slides that tell a quick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D4B03-0C0A-4622-905C-83D204070B1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86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of the </a:t>
            </a:r>
            <a:r>
              <a:rPr lang="en-US" b="1" dirty="0" smtClean="0"/>
              <a:t>“Simple Single Line”</a:t>
            </a:r>
            <a:r>
              <a:rPr lang="en-US" b="1" baseline="0" dirty="0" smtClean="0"/>
              <a:t> </a:t>
            </a:r>
            <a:r>
              <a:rPr lang="en-US" baseline="0" dirty="0" smtClean="0"/>
              <a:t>tactic.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slide uses a single line of text, with a simple fade in transition.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Use this when you want to: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Create a visual focal point for a specific thought or point.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Make a single, dramatic statement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baseline="0" dirty="0" smtClean="0"/>
              <a:t>Duplicate</a:t>
            </a:r>
            <a:r>
              <a:rPr lang="en-US" baseline="0" dirty="0" smtClean="0"/>
              <a:t> this slide to instantly create several slides that tell a quick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D4B03-0C0A-4622-905C-83D204070B1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864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of the </a:t>
            </a:r>
            <a:r>
              <a:rPr lang="en-US" b="1" dirty="0" smtClean="0"/>
              <a:t>“Simple Single Line”</a:t>
            </a:r>
            <a:r>
              <a:rPr lang="en-US" b="1" baseline="0" dirty="0" smtClean="0"/>
              <a:t> </a:t>
            </a:r>
            <a:r>
              <a:rPr lang="en-US" baseline="0" dirty="0" smtClean="0"/>
              <a:t>tactic.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slide uses a single line of text, with a simple fade in transition.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Use this when you want to: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Create a visual focal point for a specific thought or point.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Make a single, dramatic statement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baseline="0" dirty="0" smtClean="0"/>
              <a:t>Duplicate</a:t>
            </a:r>
            <a:r>
              <a:rPr lang="en-US" baseline="0" dirty="0" smtClean="0"/>
              <a:t> this slide to instantly create several slides that tell a quick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D4B03-0C0A-4622-905C-83D204070B1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86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of the </a:t>
            </a:r>
            <a:r>
              <a:rPr lang="en-US" b="1" dirty="0" smtClean="0"/>
              <a:t>“Simple Single Line”</a:t>
            </a:r>
            <a:r>
              <a:rPr lang="en-US" b="1" baseline="0" dirty="0" smtClean="0"/>
              <a:t> </a:t>
            </a:r>
            <a:r>
              <a:rPr lang="en-US" baseline="0" dirty="0" smtClean="0"/>
              <a:t>tactic.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slide uses a single line of text, with a simple fade in transition.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Use this when you want to: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Create a visual focal point for a specific thought or point.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Make a single, dramatic statement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baseline="0" dirty="0" smtClean="0"/>
              <a:t>Duplicate</a:t>
            </a:r>
            <a:r>
              <a:rPr lang="en-US" baseline="0" dirty="0" smtClean="0"/>
              <a:t> this slide to instantly create several slides that tell a quick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D4B03-0C0A-4622-905C-83D204070B1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864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of the </a:t>
            </a:r>
            <a:r>
              <a:rPr lang="en-US" b="1" dirty="0" smtClean="0"/>
              <a:t>“Simple Single Line”</a:t>
            </a:r>
            <a:r>
              <a:rPr lang="en-US" b="1" baseline="0" dirty="0" smtClean="0"/>
              <a:t> </a:t>
            </a:r>
            <a:r>
              <a:rPr lang="en-US" baseline="0" dirty="0" smtClean="0"/>
              <a:t>tactic.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slide uses a single line of text, with a simple fade in transition.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Use this when you want to: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Create a visual focal point for a specific thought or point.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Make a single, dramatic statement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baseline="0" dirty="0" smtClean="0"/>
              <a:t>Duplicate</a:t>
            </a:r>
            <a:r>
              <a:rPr lang="en-US" baseline="0" dirty="0" smtClean="0"/>
              <a:t> this slide to instantly create several slides that tell a quick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D4B03-0C0A-4622-905C-83D204070B1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86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3200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0"/>
            <a:ext cx="64008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028701"/>
            <a:ext cx="7772400" cy="1878806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051573"/>
            <a:ext cx="7772400" cy="848915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Oval 6"/>
          <p:cNvSpPr/>
          <p:nvPr/>
        </p:nvSpPr>
        <p:spPr>
          <a:xfrm>
            <a:off x="4495800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200150"/>
            <a:ext cx="4041648" cy="339471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040188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1" y="1200150"/>
            <a:ext cx="4041775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659636"/>
            <a:ext cx="4041648" cy="29352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659637"/>
            <a:ext cx="4041648" cy="29348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8" y="200025"/>
            <a:ext cx="3008313" cy="1571625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204788"/>
            <a:ext cx="4995863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8" y="1828801"/>
            <a:ext cx="3008313" cy="2765822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171450"/>
            <a:ext cx="5711824" cy="671513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857250"/>
            <a:ext cx="6054724" cy="3405783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4357688"/>
            <a:ext cx="5711824" cy="40005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01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-can.ru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.be/wcFNlFtnYYw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youtu.be/8AXOKCBKs2M" TargetMode="External"/><Relationship Id="rId4" Type="http://schemas.openxmlformats.org/officeDocument/2006/relationships/hyperlink" Target="http://youtu.be/Ysid4d3Ejf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3400" y="285750"/>
            <a:ext cx="8229600" cy="1447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dirty="0"/>
              <a:t/>
            </a:r>
            <a:br>
              <a:rPr lang="ru-RU" sz="3000" dirty="0"/>
            </a:br>
            <a:r>
              <a:rPr lang="ru-RU" sz="2800" b="1" dirty="0" smtClean="0"/>
              <a:t>Видеокурс</a:t>
            </a:r>
            <a:br>
              <a:rPr lang="ru-RU" sz="2800" b="1" dirty="0" smtClean="0"/>
            </a:br>
            <a:r>
              <a:rPr lang="ru-RU" sz="2800" b="1" dirty="0" smtClean="0"/>
              <a:t>«Как создать собственную систему успешного изучения иностранных языков»</a:t>
            </a:r>
            <a:endParaRPr lang="ru-RU" sz="2800" b="1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058987"/>
            <a:ext cx="3048000" cy="2286000"/>
          </a:xfrm>
        </p:spPr>
      </p:pic>
    </p:spTree>
    <p:extLst>
      <p:ext uri="{BB962C8B-B14F-4D97-AF65-F5344CB8AC3E}">
        <p14:creationId xmlns:p14="http://schemas.microsoft.com/office/powerpoint/2010/main" val="402683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1480" y="28575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Видео </a:t>
            </a:r>
            <a:r>
              <a:rPr lang="en-US" sz="28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4</a:t>
            </a:r>
            <a:r>
              <a:rPr lang="ru-RU" sz="28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.</a:t>
            </a: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Пошаговый план по 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изучению иностранного языка </a:t>
            </a:r>
          </a:p>
        </p:txBody>
      </p:sp>
      <p:pic>
        <p:nvPicPr>
          <p:cNvPr id="5" name="Рисунок 4" descr="1282727207_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8400" y="1581150"/>
            <a:ext cx="4076700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83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32728" y="269081"/>
            <a:ext cx="5469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3200" b="1" u="sng" dirty="0" smtClean="0"/>
              <a:t>План по изучению языка: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47800" y="971550"/>
          <a:ext cx="6096000" cy="3710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666750">
                <a:tc>
                  <a:txBody>
                    <a:bodyPr/>
                    <a:lstStyle/>
                    <a:p>
                      <a:pPr algn="ctr"/>
                      <a:r>
                        <a:rPr lang="ru-RU" u="sng" dirty="0" smtClean="0"/>
                        <a:t>Мотивация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u="sng" dirty="0" smtClean="0"/>
                        <a:t>Методика</a:t>
                      </a:r>
                      <a:endParaRPr lang="en-US" u="sng" dirty="0"/>
                    </a:p>
                  </a:txBody>
                  <a:tcPr/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1. Постановка цели </a:t>
                      </a:r>
                      <a:r>
                        <a:rPr lang="ru-RU" dirty="0" smtClean="0"/>
                        <a:t>(Техника</a:t>
                      </a:r>
                      <a:r>
                        <a:rPr lang="ru-RU" baseline="0" dirty="0" smtClean="0"/>
                        <a:t> ПАККПРЭ</a:t>
                      </a:r>
                      <a:r>
                        <a:rPr lang="ru-RU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1. Освоение</a:t>
                      </a:r>
                      <a:r>
                        <a:rPr lang="ru-RU" b="1" baseline="0" dirty="0" smtClean="0"/>
                        <a:t> активного минимума</a:t>
                      </a:r>
                      <a:endParaRPr lang="en-US" b="1" dirty="0"/>
                    </a:p>
                  </a:txBody>
                  <a:tcPr/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2. Нейтрализация</a:t>
                      </a:r>
                      <a:r>
                        <a:rPr lang="ru-RU" b="1" baseline="0" dirty="0" smtClean="0"/>
                        <a:t> ограничивающих убеждений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b="1" dirty="0" smtClean="0"/>
                        <a:t>2. Непосредственная работа с языком:</a:t>
                      </a:r>
                    </a:p>
                    <a:p>
                      <a:endParaRPr lang="ru-RU" b="1" dirty="0" smtClean="0"/>
                    </a:p>
                    <a:p>
                      <a:r>
                        <a:rPr lang="ru-RU" dirty="0" smtClean="0"/>
                        <a:t>2.1.</a:t>
                      </a:r>
                      <a:r>
                        <a:rPr lang="ru-RU" baseline="0" dirty="0" smtClean="0"/>
                        <a:t> Погружение в языковую среду</a:t>
                      </a:r>
                    </a:p>
                    <a:p>
                      <a:r>
                        <a:rPr lang="ru-RU" baseline="0" dirty="0" smtClean="0"/>
                        <a:t>2.2. Книги</a:t>
                      </a:r>
                    </a:p>
                    <a:p>
                      <a:r>
                        <a:rPr lang="ru-RU" baseline="0" dirty="0" smtClean="0"/>
                        <a:t>2.3. Аудио</a:t>
                      </a:r>
                    </a:p>
                    <a:p>
                      <a:r>
                        <a:rPr lang="ru-RU" baseline="0" dirty="0" smtClean="0"/>
                        <a:t>2.4. Видео</a:t>
                      </a:r>
                      <a:endParaRPr lang="en-US" dirty="0"/>
                    </a:p>
                  </a:txBody>
                  <a:tcPr/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3. Построение систем внешней и внутренней отчетности</a:t>
                      </a:r>
                    </a:p>
                    <a:p>
                      <a:r>
                        <a:rPr lang="ru-RU" b="1" dirty="0" smtClean="0"/>
                        <a:t>4. Создание языковой</a:t>
                      </a:r>
                      <a:r>
                        <a:rPr lang="ru-RU" b="1" baseline="0" dirty="0" smtClean="0"/>
                        <a:t> </a:t>
                      </a:r>
                      <a:r>
                        <a:rPr lang="ru-RU" b="1" baseline="0" dirty="0" err="1" smtClean="0"/>
                        <a:t>субличности</a:t>
                      </a:r>
                      <a:endParaRPr lang="ru-RU" b="1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992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352550"/>
            <a:ext cx="7239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Tx/>
              <a:buChar char="-"/>
            </a:pPr>
            <a:r>
              <a:rPr lang="ru-RU" sz="3000" b="1" dirty="0" err="1" smtClean="0"/>
              <a:t>Минилекс</a:t>
            </a:r>
            <a:r>
              <a:rPr lang="ru-RU" sz="3000" dirty="0" smtClean="0"/>
              <a:t> (500-600 слов)</a:t>
            </a:r>
          </a:p>
          <a:p>
            <a:pPr marL="457200" indent="-457200" algn="just">
              <a:buFontTx/>
              <a:buChar char="-"/>
            </a:pPr>
            <a:r>
              <a:rPr lang="ru-RU" sz="3000" b="1" dirty="0" err="1" smtClean="0"/>
              <a:t>Минифраз</a:t>
            </a:r>
            <a:r>
              <a:rPr lang="ru-RU" sz="3000" dirty="0" smtClean="0"/>
              <a:t> (100 фраз)</a:t>
            </a:r>
          </a:p>
          <a:p>
            <a:pPr marL="457200" indent="-457200" algn="just">
              <a:buFontTx/>
              <a:buChar char="-"/>
            </a:pPr>
            <a:r>
              <a:rPr lang="ru-RU" sz="3000" b="1" dirty="0" err="1" smtClean="0"/>
              <a:t>Миниграм</a:t>
            </a:r>
            <a:r>
              <a:rPr lang="ru-RU" sz="3000" dirty="0" smtClean="0"/>
              <a:t> (базовая грамматика)</a:t>
            </a:r>
          </a:p>
          <a:p>
            <a:pPr marL="457200" indent="-457200">
              <a:buFontTx/>
              <a:buChar char="-"/>
            </a:pPr>
            <a:r>
              <a:rPr lang="ru-RU" sz="3000" b="1" dirty="0" smtClean="0"/>
              <a:t>Фонетическая система </a:t>
            </a:r>
            <a:r>
              <a:rPr lang="ru-RU" sz="3000" dirty="0" smtClean="0"/>
              <a:t>(транскрипция + матрицы </a:t>
            </a:r>
            <a:r>
              <a:rPr lang="ru-RU" sz="3000" dirty="0" smtClean="0"/>
              <a:t>обратного резонанса)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08822" y="269081"/>
            <a:ext cx="45175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 algn="just"/>
            <a:r>
              <a:rPr lang="ru-RU" sz="3200" b="1" u="sng" dirty="0" smtClean="0"/>
              <a:t>Активный минимум:</a:t>
            </a:r>
          </a:p>
        </p:txBody>
      </p:sp>
    </p:spTree>
    <p:extLst>
      <p:ext uri="{BB962C8B-B14F-4D97-AF65-F5344CB8AC3E}">
        <p14:creationId xmlns:p14="http://schemas.microsoft.com/office/powerpoint/2010/main" val="307874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809750"/>
            <a:ext cx="7239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ru-RU" sz="3000" dirty="0" smtClean="0"/>
              <a:t>Многократное прослушивание</a:t>
            </a:r>
          </a:p>
          <a:p>
            <a:pPr marL="514350" indent="-514350" algn="just">
              <a:buAutoNum type="arabicPeriod"/>
            </a:pPr>
            <a:r>
              <a:rPr lang="ru-RU" sz="3000" dirty="0" smtClean="0"/>
              <a:t>Повтор </a:t>
            </a:r>
            <a:r>
              <a:rPr lang="ru-RU" sz="3000" dirty="0" smtClean="0"/>
              <a:t>вслух за </a:t>
            </a:r>
            <a:r>
              <a:rPr lang="ru-RU" sz="3000" dirty="0" smtClean="0"/>
              <a:t>диктором</a:t>
            </a:r>
            <a:endParaRPr lang="en-US" sz="3000" dirty="0" smtClean="0"/>
          </a:p>
          <a:p>
            <a:pPr marL="514350" indent="-514350" algn="just">
              <a:buAutoNum type="arabicPeriod"/>
            </a:pPr>
            <a:r>
              <a:rPr lang="ru-RU" sz="3000" dirty="0" smtClean="0"/>
              <a:t>Воспроизведение по тексту</a:t>
            </a:r>
          </a:p>
          <a:p>
            <a:pPr marL="514350" indent="-514350" algn="just">
              <a:buAutoNum type="arabicPeriod"/>
            </a:pPr>
            <a:r>
              <a:rPr lang="ru-RU" sz="3000" dirty="0" smtClean="0"/>
              <a:t>Воспроизведение по памяти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1032" y="269081"/>
            <a:ext cx="64331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u="sng" dirty="0" smtClean="0"/>
              <a:t>Техника работы с матрицами </a:t>
            </a:r>
          </a:p>
          <a:p>
            <a:pPr algn="ctr"/>
            <a:r>
              <a:rPr lang="ru-RU" sz="3200" b="1" u="sng" dirty="0" smtClean="0"/>
              <a:t>обратного резонанса:</a:t>
            </a:r>
          </a:p>
        </p:txBody>
      </p:sp>
    </p:spTree>
    <p:extLst>
      <p:ext uri="{BB962C8B-B14F-4D97-AF65-F5344CB8AC3E}">
        <p14:creationId xmlns:p14="http://schemas.microsoft.com/office/powerpoint/2010/main" val="153727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40746" y="269081"/>
            <a:ext cx="54537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 algn="just"/>
            <a:r>
              <a:rPr lang="ru-RU" sz="2800" b="1" u="sng" dirty="0" smtClean="0"/>
              <a:t>Готовый активный </a:t>
            </a:r>
            <a:r>
              <a:rPr lang="ru-RU" sz="2800" b="1" u="sng" dirty="0" smtClean="0"/>
              <a:t>минимум</a:t>
            </a:r>
          </a:p>
          <a:p>
            <a:pPr marL="514350" indent="-514350" algn="ctr"/>
            <a:r>
              <a:rPr lang="ru-RU" sz="2800" b="1" u="sng" dirty="0"/>
              <a:t>п</a:t>
            </a:r>
            <a:r>
              <a:rPr lang="ru-RU" sz="2800" b="1" u="sng" dirty="0" smtClean="0"/>
              <a:t>о английскому языку</a:t>
            </a:r>
            <a:r>
              <a:rPr lang="ru-RU" sz="2800" b="1" u="sng" dirty="0" smtClean="0"/>
              <a:t>:</a:t>
            </a:r>
            <a:endParaRPr lang="ru-RU" sz="2800" b="1" u="sng" dirty="0" smtClean="0"/>
          </a:p>
        </p:txBody>
      </p:sp>
      <p:pic>
        <p:nvPicPr>
          <p:cNvPr id="4" name="Рисунок 3" descr="activeminimu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6999" y="1356561"/>
            <a:ext cx="3429733" cy="2952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28800" y="432435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http://reactivestart.ru/order.htm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7874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8126" y="1504950"/>
            <a:ext cx="7239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ru-RU" sz="3200" b="1" u="sng" dirty="0" smtClean="0"/>
              <a:t>Общение с носителями языка</a:t>
            </a:r>
          </a:p>
          <a:p>
            <a:pPr marL="514350" indent="-514350" algn="just"/>
            <a:r>
              <a:rPr lang="ru-RU" sz="3200" dirty="0" smtClean="0"/>
              <a:t>(погружение в языковую среду)</a:t>
            </a:r>
            <a:endParaRPr lang="ru-RU" sz="3200" b="1" dirty="0" smtClean="0"/>
          </a:p>
          <a:p>
            <a:pPr marL="514350" indent="-514350" algn="just"/>
            <a:r>
              <a:rPr lang="ru-RU" sz="3200" i="1" dirty="0" smtClean="0"/>
              <a:t>Статья «Как извлечь максимум из погружения в языковую среду»</a:t>
            </a:r>
          </a:p>
          <a:p>
            <a:pPr marL="514350" indent="-514350" algn="ctr"/>
            <a:r>
              <a:rPr lang="en-US" sz="3200" b="1" dirty="0" smtClean="0"/>
              <a:t>http://u-can.ru/publikacii-v-smi</a:t>
            </a:r>
            <a:endParaRPr lang="ru-RU" sz="32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37090" y="561468"/>
            <a:ext cx="76610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u="sng" dirty="0" smtClean="0"/>
              <a:t>Непосредственная работа с языком:</a:t>
            </a:r>
          </a:p>
        </p:txBody>
      </p:sp>
    </p:spTree>
    <p:extLst>
      <p:ext uri="{BB962C8B-B14F-4D97-AF65-F5344CB8AC3E}">
        <p14:creationId xmlns:p14="http://schemas.microsoft.com/office/powerpoint/2010/main" val="380924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8126" y="1504950"/>
            <a:ext cx="7239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/>
            <a:r>
              <a:rPr lang="ru-RU" sz="3200" b="1" dirty="0" smtClean="0"/>
              <a:t>2</a:t>
            </a:r>
            <a:r>
              <a:rPr lang="ru-RU" sz="3200" b="1" u="sng" dirty="0" smtClean="0"/>
              <a:t>. Книги:</a:t>
            </a:r>
          </a:p>
          <a:p>
            <a:pPr marL="514350" indent="-514350" algn="just">
              <a:buFontTx/>
              <a:buChar char="-"/>
            </a:pPr>
            <a:r>
              <a:rPr lang="ru-RU" sz="2800" dirty="0" smtClean="0"/>
              <a:t>На интересующую тему</a:t>
            </a:r>
          </a:p>
          <a:p>
            <a:pPr marL="514350" indent="-514350" algn="just">
              <a:buFontTx/>
              <a:buChar char="-"/>
            </a:pPr>
            <a:r>
              <a:rPr lang="ru-RU" sz="2800" dirty="0" smtClean="0"/>
              <a:t>Должны быть большими (романы)</a:t>
            </a:r>
          </a:p>
          <a:p>
            <a:pPr marL="514350" indent="-514350" algn="just">
              <a:buFontTx/>
              <a:buChar char="-"/>
            </a:pPr>
            <a:r>
              <a:rPr lang="ru-RU" sz="2800" dirty="0" smtClean="0"/>
              <a:t>Марафонское чтение</a:t>
            </a:r>
          </a:p>
          <a:p>
            <a:pPr marL="514350" indent="-514350" algn="just">
              <a:buFontTx/>
              <a:buChar char="-"/>
            </a:pPr>
            <a:r>
              <a:rPr lang="ru-RU" sz="2800" dirty="0" smtClean="0"/>
              <a:t>Минимальное использование словаря (заучивание слов по контексту)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7090" y="561468"/>
            <a:ext cx="76610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u="sng" dirty="0" smtClean="0"/>
              <a:t>Непосредственная работа с языком:</a:t>
            </a:r>
          </a:p>
        </p:txBody>
      </p:sp>
    </p:spTree>
    <p:extLst>
      <p:ext uri="{BB962C8B-B14F-4D97-AF65-F5344CB8AC3E}">
        <p14:creationId xmlns:p14="http://schemas.microsoft.com/office/powerpoint/2010/main" val="380924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8126" y="1504950"/>
            <a:ext cx="7239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/>
            <a:r>
              <a:rPr lang="ru-RU" sz="3200" b="1" dirty="0" smtClean="0"/>
              <a:t>3. </a:t>
            </a:r>
            <a:r>
              <a:rPr lang="ru-RU" sz="3200" b="1" u="sng" dirty="0" smtClean="0"/>
              <a:t>Аудио:</a:t>
            </a:r>
          </a:p>
          <a:p>
            <a:pPr marL="514350" indent="-514350" algn="just">
              <a:buFontTx/>
              <a:buChar char="-"/>
            </a:pPr>
            <a:r>
              <a:rPr lang="ru-RU" sz="2800" dirty="0" smtClean="0"/>
              <a:t>На интересующую тему</a:t>
            </a:r>
          </a:p>
          <a:p>
            <a:pPr marL="514350" indent="-514350" algn="just">
              <a:buFontTx/>
              <a:buChar char="-"/>
            </a:pPr>
            <a:r>
              <a:rPr lang="ru-RU" sz="2800" dirty="0" err="1" smtClean="0"/>
              <a:t>Начитка</a:t>
            </a:r>
            <a:r>
              <a:rPr lang="ru-RU" sz="2800" dirty="0" smtClean="0"/>
              <a:t> фрагментов ВСЛУХ!</a:t>
            </a:r>
          </a:p>
          <a:p>
            <a:pPr marL="514350" indent="-514350" algn="just">
              <a:buFontTx/>
              <a:buChar char="-"/>
            </a:pPr>
            <a:r>
              <a:rPr lang="ru-RU" sz="2800" dirty="0" smtClean="0"/>
              <a:t>Минимальный объем для преодоления языкового барьера – 500 часов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7090" y="561468"/>
            <a:ext cx="76610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u="sng" dirty="0" smtClean="0"/>
              <a:t>Непосредственная работа с языком:</a:t>
            </a:r>
          </a:p>
        </p:txBody>
      </p:sp>
    </p:spTree>
    <p:extLst>
      <p:ext uri="{BB962C8B-B14F-4D97-AF65-F5344CB8AC3E}">
        <p14:creationId xmlns:p14="http://schemas.microsoft.com/office/powerpoint/2010/main" val="380924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04950"/>
            <a:ext cx="8153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/>
            <a:r>
              <a:rPr lang="ru-RU" sz="3200" b="1" dirty="0" smtClean="0"/>
              <a:t>4. </a:t>
            </a:r>
            <a:r>
              <a:rPr lang="ru-RU" sz="3200" b="1" u="sng" dirty="0" smtClean="0"/>
              <a:t>Фильмы:</a:t>
            </a:r>
          </a:p>
          <a:p>
            <a:pPr marL="514350" indent="-514350" algn="just">
              <a:buFontTx/>
              <a:buChar char="-"/>
            </a:pPr>
            <a:r>
              <a:rPr lang="ru-RU" sz="2800" b="1" dirty="0" smtClean="0"/>
              <a:t>Подготовительный </a:t>
            </a:r>
            <a:r>
              <a:rPr lang="ru-RU" sz="2800" b="1" dirty="0" err="1" smtClean="0"/>
              <a:t>аудиокурс</a:t>
            </a:r>
            <a:r>
              <a:rPr lang="ru-RU" sz="2800" b="1" dirty="0" smtClean="0"/>
              <a:t> </a:t>
            </a:r>
          </a:p>
          <a:p>
            <a:pPr marL="514350" indent="-514350" algn="just"/>
            <a:r>
              <a:rPr lang="ru-RU" sz="2800" dirty="0" smtClean="0"/>
              <a:t>«</a:t>
            </a:r>
            <a:r>
              <a:rPr lang="en-US" sz="2800" dirty="0" smtClean="0"/>
              <a:t>Hollywood English</a:t>
            </a:r>
            <a:r>
              <a:rPr lang="ru-RU" sz="2800" dirty="0" smtClean="0"/>
              <a:t>»</a:t>
            </a:r>
            <a:r>
              <a:rPr lang="en-US" sz="2800" dirty="0" smtClean="0"/>
              <a:t> </a:t>
            </a:r>
            <a:r>
              <a:rPr lang="ru-RU" sz="2800" dirty="0" smtClean="0"/>
              <a:t>(27 уроков)</a:t>
            </a:r>
            <a:endParaRPr lang="en-US" sz="2800" dirty="0" smtClean="0"/>
          </a:p>
          <a:p>
            <a:pPr marL="514350" indent="-514350" algn="just">
              <a:buFontTx/>
              <a:buChar char="-"/>
            </a:pPr>
            <a:r>
              <a:rPr lang="ru-RU" sz="2800" b="1" dirty="0" smtClean="0"/>
              <a:t>Основной </a:t>
            </a:r>
            <a:r>
              <a:rPr lang="ru-RU" sz="2800" b="1" dirty="0" err="1" smtClean="0"/>
              <a:t>видеокурс</a:t>
            </a:r>
            <a:r>
              <a:rPr lang="ru-RU" sz="2800" b="1" dirty="0" smtClean="0"/>
              <a:t> </a:t>
            </a:r>
          </a:p>
          <a:p>
            <a:pPr marL="514350" indent="-514350" algn="just"/>
            <a:r>
              <a:rPr lang="ru-RU" sz="2800" dirty="0" smtClean="0"/>
              <a:t>«</a:t>
            </a:r>
            <a:r>
              <a:rPr lang="en-US" sz="2800" dirty="0" smtClean="0"/>
              <a:t>Hollywood English</a:t>
            </a:r>
            <a:r>
              <a:rPr lang="ru-RU" sz="2800" dirty="0" smtClean="0"/>
              <a:t>»</a:t>
            </a:r>
            <a:r>
              <a:rPr lang="en-US" sz="2800" dirty="0" smtClean="0"/>
              <a:t> (</a:t>
            </a:r>
            <a:r>
              <a:rPr lang="ru-RU" sz="2800" dirty="0" smtClean="0"/>
              <a:t>50 + 50 уроков</a:t>
            </a:r>
            <a:r>
              <a:rPr lang="en-US" sz="2800" dirty="0" smtClean="0"/>
              <a:t>)</a:t>
            </a:r>
            <a:endParaRPr lang="ru-RU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37088" y="561468"/>
            <a:ext cx="76610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u="sng" dirty="0" smtClean="0"/>
              <a:t>Непосредственная работа с языком:</a:t>
            </a:r>
          </a:p>
        </p:txBody>
      </p:sp>
    </p:spTree>
    <p:extLst>
      <p:ext uri="{BB962C8B-B14F-4D97-AF65-F5344CB8AC3E}">
        <p14:creationId xmlns:p14="http://schemas.microsoft.com/office/powerpoint/2010/main" val="355762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209550"/>
            <a:ext cx="693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Подготовительный </a:t>
            </a:r>
            <a:r>
              <a:rPr lang="ru-RU" sz="3200" b="1" dirty="0" err="1" smtClean="0"/>
              <a:t>аудиокурс</a:t>
            </a:r>
            <a:r>
              <a:rPr lang="ru-RU" sz="3200" b="1" dirty="0" smtClean="0"/>
              <a:t> </a:t>
            </a:r>
          </a:p>
          <a:p>
            <a:pPr algn="ctr"/>
            <a:r>
              <a:rPr lang="ru-RU" sz="3200" b="1" dirty="0" smtClean="0"/>
              <a:t>«</a:t>
            </a:r>
            <a:r>
              <a:rPr lang="en-US" sz="3200" b="1" dirty="0" smtClean="0"/>
              <a:t>Hollywood English</a:t>
            </a:r>
            <a:r>
              <a:rPr lang="ru-RU" sz="3200" b="1" dirty="0" smtClean="0"/>
              <a:t>»</a:t>
            </a:r>
            <a:r>
              <a:rPr lang="en-US" sz="3200" b="1" dirty="0" smtClean="0"/>
              <a:t> </a:t>
            </a:r>
            <a:endParaRPr lang="ru-RU" sz="3200" b="1" u="sng" dirty="0" smtClean="0"/>
          </a:p>
        </p:txBody>
      </p:sp>
      <p:pic>
        <p:nvPicPr>
          <p:cNvPr id="4" name="Рисунок 3" descr="29123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1352550"/>
            <a:ext cx="2438400" cy="25799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67000" y="4171950"/>
            <a:ext cx="37144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http://u-can.ru/?p=399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8578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209550"/>
            <a:ext cx="693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Основной </a:t>
            </a:r>
            <a:r>
              <a:rPr lang="ru-RU" sz="3200" b="1" dirty="0" err="1" smtClean="0"/>
              <a:t>видеокурс</a:t>
            </a:r>
            <a:r>
              <a:rPr lang="ru-RU" sz="3200" b="1" dirty="0" smtClean="0"/>
              <a:t> </a:t>
            </a:r>
          </a:p>
          <a:p>
            <a:pPr algn="ctr"/>
            <a:r>
              <a:rPr lang="ru-RU" sz="3200" b="1" dirty="0" smtClean="0"/>
              <a:t>«</a:t>
            </a:r>
            <a:r>
              <a:rPr lang="en-US" sz="3200" b="1" dirty="0" smtClean="0"/>
              <a:t>Hollywood English</a:t>
            </a:r>
            <a:r>
              <a:rPr lang="ru-RU" sz="3200" b="1" dirty="0" smtClean="0"/>
              <a:t>»</a:t>
            </a:r>
            <a:r>
              <a:rPr lang="en-US" sz="3200" b="1" dirty="0" smtClean="0"/>
              <a:t> </a:t>
            </a:r>
            <a:endParaRPr lang="ru-RU" sz="3200" b="1" u="sng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0" y="4171950"/>
            <a:ext cx="421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http://www.u-can.ru/Loveenglish.html</a:t>
            </a:r>
            <a:endParaRPr lang="en-US" b="1" dirty="0"/>
          </a:p>
        </p:txBody>
      </p:sp>
      <p:pic>
        <p:nvPicPr>
          <p:cNvPr id="7" name="Рисунок 6" descr="holenglish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1276350"/>
            <a:ext cx="2857500" cy="2857500"/>
          </a:xfrm>
          <a:prstGeom prst="rect">
            <a:avLst/>
          </a:prstGeom>
        </p:spPr>
      </p:pic>
      <p:pic>
        <p:nvPicPr>
          <p:cNvPr id="8" name="Рисунок 7" descr="lov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4400" y="1276350"/>
            <a:ext cx="2857500" cy="2857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46826" y="4171950"/>
            <a:ext cx="4897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http://www.u-can.ru/Hollywoodenglish.html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8578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438150"/>
            <a:ext cx="754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Презентация к уроку–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по ссылке внизу!</a:t>
            </a:r>
          </a:p>
        </p:txBody>
      </p:sp>
      <p:pic>
        <p:nvPicPr>
          <p:cNvPr id="3" name="Рисунок 2" descr="pd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4200" y="1733550"/>
            <a:ext cx="2604477" cy="253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83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564" y="1007354"/>
            <a:ext cx="910858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/>
              <a:t>Свои </a:t>
            </a:r>
            <a:r>
              <a:rPr lang="ru-RU" sz="3200" b="1" dirty="0" smtClean="0"/>
              <a:t>вопросы </a:t>
            </a:r>
            <a:r>
              <a:rPr lang="ru-RU" sz="3200" b="1" dirty="0" smtClean="0"/>
              <a:t>оставляйте в комментариях </a:t>
            </a:r>
          </a:p>
          <a:p>
            <a:pPr>
              <a:lnSpc>
                <a:spcPct val="150000"/>
              </a:lnSpc>
            </a:pPr>
            <a:r>
              <a:rPr lang="ru-RU" sz="3200" b="1" dirty="0"/>
              <a:t>н</a:t>
            </a:r>
            <a:r>
              <a:rPr lang="ru-RU" sz="3200" b="1" dirty="0" smtClean="0"/>
              <a:t>а моем канале </a:t>
            </a:r>
            <a:r>
              <a:rPr lang="en-US" sz="3200" b="1" dirty="0" smtClean="0"/>
              <a:t>You</a:t>
            </a:r>
            <a:r>
              <a:rPr lang="en-US" sz="3200" b="1" dirty="0" smtClean="0">
                <a:solidFill>
                  <a:srgbClr val="FF0000"/>
                </a:solidFill>
              </a:rPr>
              <a:t>Tube</a:t>
            </a:r>
            <a:r>
              <a:rPr lang="ru-RU" sz="3200" b="1" dirty="0" smtClean="0"/>
              <a:t>  или на моем </a:t>
            </a:r>
          </a:p>
          <a:p>
            <a:pPr>
              <a:lnSpc>
                <a:spcPct val="150000"/>
              </a:lnSpc>
            </a:pPr>
            <a:r>
              <a:rPr lang="ru-RU" sz="3200" b="1" dirty="0"/>
              <a:t>б</a:t>
            </a:r>
            <a:r>
              <a:rPr lang="ru-RU" sz="3200" b="1" dirty="0" smtClean="0"/>
              <a:t>логе </a:t>
            </a:r>
            <a:r>
              <a:rPr lang="en-US" sz="3200" b="1" dirty="0" smtClean="0">
                <a:hlinkClick r:id="rId3"/>
              </a:rPr>
              <a:t>www.u-can.ru</a:t>
            </a:r>
            <a:r>
              <a:rPr lang="en-US" sz="3200" b="1" dirty="0" smtClean="0"/>
              <a:t> </a:t>
            </a:r>
            <a:endParaRPr lang="ru-RU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188899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2544" y="2114550"/>
            <a:ext cx="38940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b="1" dirty="0" smtClean="0"/>
              <a:t>Действуйте! </a:t>
            </a:r>
            <a:r>
              <a:rPr lang="ru-RU" sz="4000" b="1" dirty="0" smtClean="0">
                <a:sym typeface="Wingdings" pitchFamily="2" charset="2"/>
              </a:rPr>
              <a:t></a:t>
            </a:r>
            <a:endParaRPr lang="ru-RU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9331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61987"/>
              </p:ext>
            </p:extLst>
          </p:nvPr>
        </p:nvGraphicFramePr>
        <p:xfrm>
          <a:off x="952500" y="1504950"/>
          <a:ext cx="70866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/>
                <a:gridCol w="2362200"/>
                <a:gridCol w="2362200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000" b="1" u="sng" dirty="0" smtClean="0"/>
                        <a:t>Видео 1: </a:t>
                      </a:r>
                    </a:p>
                    <a:p>
                      <a:pPr algn="just"/>
                      <a:r>
                        <a:rPr lang="ru-RU" sz="2000" b="0" dirty="0" smtClean="0"/>
                        <a:t>С чего </a:t>
                      </a:r>
                    </a:p>
                    <a:p>
                      <a:pPr algn="just"/>
                      <a:r>
                        <a:rPr lang="ru-RU" sz="2000" b="0" dirty="0" smtClean="0"/>
                        <a:t>начать </a:t>
                      </a:r>
                    </a:p>
                    <a:p>
                      <a:pPr algn="just"/>
                      <a:r>
                        <a:rPr lang="ru-RU" sz="2000" b="0" dirty="0" smtClean="0"/>
                        <a:t>обучение</a:t>
                      </a:r>
                    </a:p>
                    <a:p>
                      <a:pPr algn="just"/>
                      <a:endParaRPr lang="ru-RU" sz="2000" b="0" dirty="0" smtClean="0"/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sng" dirty="0" smtClean="0"/>
                        <a:t>Видео 2: </a:t>
                      </a:r>
                      <a:r>
                        <a:rPr lang="ru-RU" sz="2000" b="0" dirty="0" smtClean="0"/>
                        <a:t>Эффективная постановка </a:t>
                      </a:r>
                      <a:endParaRPr lang="en-US" sz="2000" b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/>
                        <a:t>цели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sng" dirty="0" smtClean="0"/>
                        <a:t>Видео 3: </a:t>
                      </a:r>
                      <a:r>
                        <a:rPr lang="ru-RU" sz="2000" b="0" dirty="0" smtClean="0"/>
                        <a:t>Нейтрализация </a:t>
                      </a:r>
                      <a:endParaRPr lang="en-US" sz="2000" b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/>
                        <a:t>и замена ограничивающих убеждений 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2000" y="209550"/>
            <a:ext cx="7467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Остальные уроки видеокурса «Как создать собственную </a:t>
            </a:r>
            <a:r>
              <a:rPr lang="ru-RU" sz="2200" b="1" dirty="0" smtClean="0"/>
              <a:t>систему </a:t>
            </a:r>
            <a:r>
              <a:rPr lang="ru-RU" sz="2200" b="1" dirty="0" smtClean="0"/>
              <a:t>успешного изучения иностранных языков»</a:t>
            </a:r>
            <a:endParaRPr lang="en-US" sz="2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3565721"/>
            <a:ext cx="3426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youtu.be/wcFNlFtnYYw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919951" y="4171950"/>
            <a:ext cx="3151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youtu.be/Ysid4d3EjfM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410200" y="3596338"/>
            <a:ext cx="3550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youtu.be/8AXOKCBKs2M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578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aygradientwithelements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华文楷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graygradientwithelements</Template>
  <TotalTime>13570</TotalTime>
  <Words>1370</Words>
  <Application>Microsoft Office PowerPoint</Application>
  <PresentationFormat>Экран (16:9)</PresentationFormat>
  <Paragraphs>222</Paragraphs>
  <Slides>16</Slides>
  <Notes>16</Notes>
  <HiddenSlides>16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graygradientwithelements</vt:lpstr>
      <vt:lpstr>  Видеокурс «Как создать собственную систему успешного изучения иностранных языков»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LogicalDrive Marketing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Case Study</dc:title>
  <dc:creator>Lon Naylor</dc:creator>
  <cp:lastModifiedBy>1</cp:lastModifiedBy>
  <cp:revision>221</cp:revision>
  <dcterms:created xsi:type="dcterms:W3CDTF">2010-08-20T12:03:37Z</dcterms:created>
  <dcterms:modified xsi:type="dcterms:W3CDTF">2012-05-13T16:56:09Z</dcterms:modified>
</cp:coreProperties>
</file>